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Open Sans Light" panose="020B0306030504020204" pitchFamily="34" charset="0"/>
      <p:regular r:id="rId8"/>
      <p:bold r:id="rId9"/>
      <p:italic r:id="rId10"/>
      <p:boldItalic r:id="rId11"/>
    </p:embeddedFont>
    <p:embeddedFont>
      <p:font typeface="Rosewood Std Regular" panose="04090804040204020202" pitchFamily="82" charset="0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imeoLmi02rpEYosYcS8MNYvKA8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68" y="-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customschemas.google.com/relationships/presentationmetadata" Target="meta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6012656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5"/>
            <a:ext cx="3290888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"/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6650613" y="1210341"/>
            <a:ext cx="2084265" cy="991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"/>
          <p:cNvPicPr preferRelativeResize="0"/>
          <p:nvPr/>
        </p:nvPicPr>
        <p:blipFill rotWithShape="1">
          <a:blip r:embed="rId5">
            <a:alphaModFix/>
          </a:blip>
          <a:srcRect l="35225" t="71450" r="31616" b="6278"/>
          <a:stretch/>
        </p:blipFill>
        <p:spPr>
          <a:xfrm rot="15048967">
            <a:off x="7565997" y="69768"/>
            <a:ext cx="1866373" cy="1186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 flipH="1">
            <a:off x="6572645" y="1757373"/>
            <a:ext cx="594666" cy="47970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"/>
          <p:cNvSpPr txBox="1"/>
          <p:nvPr/>
        </p:nvSpPr>
        <p:spPr>
          <a:xfrm>
            <a:off x="3571030" y="71908"/>
            <a:ext cx="9820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6" name="Google Shape;116;p1"/>
          <p:cNvSpPr txBox="1"/>
          <p:nvPr/>
        </p:nvSpPr>
        <p:spPr>
          <a:xfrm>
            <a:off x="6291786" y="1526380"/>
            <a:ext cx="2854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Menghormati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guru dan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orang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tua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Google Shape;86;p1">
            <a:extLst>
              <a:ext uri="{FF2B5EF4-FFF2-40B4-BE49-F238E27FC236}">
                <a16:creationId xmlns:a16="http://schemas.microsoft.com/office/drawing/2014/main" id="{33D776DD-460D-4C46-A44D-C4250ECF2448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18426204">
            <a:off x="3965223" y="758423"/>
            <a:ext cx="1434990" cy="66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86;p1">
            <a:extLst>
              <a:ext uri="{FF2B5EF4-FFF2-40B4-BE49-F238E27FC236}">
                <a16:creationId xmlns:a16="http://schemas.microsoft.com/office/drawing/2014/main" id="{FD69C082-8E77-4E02-9A7F-8767A085F867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12881809" flipV="1">
            <a:off x="2379058" y="1272104"/>
            <a:ext cx="1434990" cy="547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86;p1">
            <a:extLst>
              <a:ext uri="{FF2B5EF4-FFF2-40B4-BE49-F238E27FC236}">
                <a16:creationId xmlns:a16="http://schemas.microsoft.com/office/drawing/2014/main" id="{4DCC961D-6099-45DA-9E51-F6369533E8A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2201219">
            <a:off x="5704911" y="2631127"/>
            <a:ext cx="1434990" cy="66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86;p1">
            <a:extLst>
              <a:ext uri="{FF2B5EF4-FFF2-40B4-BE49-F238E27FC236}">
                <a16:creationId xmlns:a16="http://schemas.microsoft.com/office/drawing/2014/main" id="{0D802960-BBB3-44C2-8C5A-FD9F3C0C822A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431884">
            <a:off x="5533282" y="1557609"/>
            <a:ext cx="1434990" cy="66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86;p1">
            <a:extLst>
              <a:ext uri="{FF2B5EF4-FFF2-40B4-BE49-F238E27FC236}">
                <a16:creationId xmlns:a16="http://schemas.microsoft.com/office/drawing/2014/main" id="{877BE58F-B991-4897-9564-7F998CA3B211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9027737" flipV="1">
            <a:off x="2120159" y="2656816"/>
            <a:ext cx="1434990" cy="5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87;p1">
            <a:extLst>
              <a:ext uri="{FF2B5EF4-FFF2-40B4-BE49-F238E27FC236}">
                <a16:creationId xmlns:a16="http://schemas.microsoft.com/office/drawing/2014/main" id="{8303B77B-D933-4BC7-8ECF-64AB3B43C040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9201" t="84444" r="43129" b="-2020"/>
          <a:stretch/>
        </p:blipFill>
        <p:spPr>
          <a:xfrm rot="13548747" flipH="1">
            <a:off x="4432634" y="3459497"/>
            <a:ext cx="1411139" cy="658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96;p1">
            <a:extLst>
              <a:ext uri="{FF2B5EF4-FFF2-40B4-BE49-F238E27FC236}">
                <a16:creationId xmlns:a16="http://schemas.microsoft.com/office/drawing/2014/main" id="{D4DA44FC-1225-47B5-8225-B1568F6E12F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6758755" y="2595336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88;p1">
            <a:extLst>
              <a:ext uri="{FF2B5EF4-FFF2-40B4-BE49-F238E27FC236}">
                <a16:creationId xmlns:a16="http://schemas.microsoft.com/office/drawing/2014/main" id="{4D625137-F745-424B-A90C-FEECDBD5A9D3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44545" t="37374" r="14243" b="31313"/>
          <a:stretch/>
        </p:blipFill>
        <p:spPr>
          <a:xfrm>
            <a:off x="3250180" y="1677696"/>
            <a:ext cx="2854861" cy="1677756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90;p1">
            <a:extLst>
              <a:ext uri="{FF2B5EF4-FFF2-40B4-BE49-F238E27FC236}">
                <a16:creationId xmlns:a16="http://schemas.microsoft.com/office/drawing/2014/main" id="{6D7F1F54-538C-4FBE-85E6-D4596904295D}"/>
              </a:ext>
            </a:extLst>
          </p:cNvPr>
          <p:cNvSpPr txBox="1"/>
          <p:nvPr/>
        </p:nvSpPr>
        <p:spPr>
          <a:xfrm>
            <a:off x="3242363" y="2085450"/>
            <a:ext cx="258917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494429"/>
                </a:solidFill>
                <a:latin typeface="Rosewood Std Regular" panose="04090804040204020202" pitchFamily="82" charset="0"/>
              </a:rPr>
              <a:t>RESOLUSI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494429"/>
                </a:solidFill>
                <a:latin typeface="Rosewood Std Regular" panose="04090804040204020202" pitchFamily="82" charset="0"/>
              </a:rPr>
              <a:t>2022</a:t>
            </a:r>
            <a:endParaRPr sz="2800" b="1" u="none" strike="noStrike" cap="none" dirty="0">
              <a:solidFill>
                <a:srgbClr val="494429"/>
              </a:solidFill>
              <a:latin typeface="Rosewood Std Regular" panose="04090804040204020202" pitchFamily="82" charset="0"/>
              <a:sym typeface="Arial"/>
            </a:endParaRPr>
          </a:p>
        </p:txBody>
      </p:sp>
      <p:pic>
        <p:nvPicPr>
          <p:cNvPr id="45" name="Google Shape;92;p1">
            <a:extLst>
              <a:ext uri="{FF2B5EF4-FFF2-40B4-BE49-F238E27FC236}">
                <a16:creationId xmlns:a16="http://schemas.microsoft.com/office/drawing/2014/main" id="{3EB278D2-439E-4306-A38D-1D8A0D2E4208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 l="23076" t="44146" r="50000" b="24445"/>
          <a:stretch/>
        </p:blipFill>
        <p:spPr>
          <a:xfrm rot="5915982">
            <a:off x="3107326" y="2352952"/>
            <a:ext cx="1279282" cy="1492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104;p1">
            <a:extLst>
              <a:ext uri="{FF2B5EF4-FFF2-40B4-BE49-F238E27FC236}">
                <a16:creationId xmlns:a16="http://schemas.microsoft.com/office/drawing/2014/main" id="{1F5BD187-71AE-48D5-9DE7-3450769B50B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5225" t="71450" r="31616" b="6278"/>
          <a:stretch/>
        </p:blipFill>
        <p:spPr>
          <a:xfrm rot="14865867" flipV="1">
            <a:off x="-363453" y="3826305"/>
            <a:ext cx="1866373" cy="976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96;p1">
            <a:extLst>
              <a:ext uri="{FF2B5EF4-FFF2-40B4-BE49-F238E27FC236}">
                <a16:creationId xmlns:a16="http://schemas.microsoft.com/office/drawing/2014/main" id="{A752C28A-3CC9-4662-B655-A5E41C50415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5456873" y="3608576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96;p1">
            <a:extLst>
              <a:ext uri="{FF2B5EF4-FFF2-40B4-BE49-F238E27FC236}">
                <a16:creationId xmlns:a16="http://schemas.microsoft.com/office/drawing/2014/main" id="{FD1FC7C3-E1DF-4DF8-8696-68766BF65E1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644816" y="514477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96;p1">
            <a:extLst>
              <a:ext uri="{FF2B5EF4-FFF2-40B4-BE49-F238E27FC236}">
                <a16:creationId xmlns:a16="http://schemas.microsoft.com/office/drawing/2014/main" id="{81131EBA-06C9-45A6-B002-7CEB492A339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516859" y="2364438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96;p1">
            <a:extLst>
              <a:ext uri="{FF2B5EF4-FFF2-40B4-BE49-F238E27FC236}">
                <a16:creationId xmlns:a16="http://schemas.microsoft.com/office/drawing/2014/main" id="{85D97DC5-94FF-4EB8-83F8-38916C5964D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4941537" y="-66373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105;p1">
            <a:extLst>
              <a:ext uri="{FF2B5EF4-FFF2-40B4-BE49-F238E27FC236}">
                <a16:creationId xmlns:a16="http://schemas.microsoft.com/office/drawing/2014/main" id="{6B5918EB-FA22-411C-A358-8FFB83F612D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>
            <a:off x="259195" y="2616173"/>
            <a:ext cx="579862" cy="47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105;p1">
            <a:extLst>
              <a:ext uri="{FF2B5EF4-FFF2-40B4-BE49-F238E27FC236}">
                <a16:creationId xmlns:a16="http://schemas.microsoft.com/office/drawing/2014/main" id="{8E718E97-199C-4DB6-B52B-192D6DDCAC1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>
            <a:off x="5166942" y="4306658"/>
            <a:ext cx="579862" cy="47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105;p1">
            <a:extLst>
              <a:ext uri="{FF2B5EF4-FFF2-40B4-BE49-F238E27FC236}">
                <a16:creationId xmlns:a16="http://schemas.microsoft.com/office/drawing/2014/main" id="{CFAA55BF-CE7A-46A5-9FA9-DB79B061B68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>
            <a:off x="4677610" y="73940"/>
            <a:ext cx="579862" cy="47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105;p1">
            <a:extLst>
              <a:ext uri="{FF2B5EF4-FFF2-40B4-BE49-F238E27FC236}">
                <a16:creationId xmlns:a16="http://schemas.microsoft.com/office/drawing/2014/main" id="{CDB6D629-0BE1-4883-994F-E53DA5113F1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 flipH="1">
            <a:off x="8367873" y="3266126"/>
            <a:ext cx="812927" cy="47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105;p1">
            <a:extLst>
              <a:ext uri="{FF2B5EF4-FFF2-40B4-BE49-F238E27FC236}">
                <a16:creationId xmlns:a16="http://schemas.microsoft.com/office/drawing/2014/main" id="{08DAC7C5-6386-4A92-84CD-4B8130B7C71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 rot="1266330" flipH="1">
            <a:off x="2386360" y="1177798"/>
            <a:ext cx="609843" cy="47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96;p1">
            <a:extLst>
              <a:ext uri="{FF2B5EF4-FFF2-40B4-BE49-F238E27FC236}">
                <a16:creationId xmlns:a16="http://schemas.microsoft.com/office/drawing/2014/main" id="{BAC58F73-4BBA-4B3E-9F7B-A34E4A1EB7E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72424" b="88924"/>
          <a:stretch/>
        </p:blipFill>
        <p:spPr>
          <a:xfrm>
            <a:off x="1167554" y="3920492"/>
            <a:ext cx="1976123" cy="103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86;p1">
            <a:extLst>
              <a:ext uri="{FF2B5EF4-FFF2-40B4-BE49-F238E27FC236}">
                <a16:creationId xmlns:a16="http://schemas.microsoft.com/office/drawing/2014/main" id="{1456C0D3-9A1C-4FFD-93EE-35963D67DDE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9201" t="84444" r="43129" b="-2020"/>
          <a:stretch/>
        </p:blipFill>
        <p:spPr>
          <a:xfrm rot="6941208" flipV="1">
            <a:off x="2755129" y="3718319"/>
            <a:ext cx="1434990" cy="5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105;p1">
            <a:extLst>
              <a:ext uri="{FF2B5EF4-FFF2-40B4-BE49-F238E27FC236}">
                <a16:creationId xmlns:a16="http://schemas.microsoft.com/office/drawing/2014/main" id="{8E4872C4-4957-4777-A7E7-0A110B2738A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41600" r="21652" b="69600"/>
          <a:stretch/>
        </p:blipFill>
        <p:spPr>
          <a:xfrm flipH="1">
            <a:off x="2755472" y="4066804"/>
            <a:ext cx="673292" cy="47970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112;p1">
            <a:extLst>
              <a:ext uri="{FF2B5EF4-FFF2-40B4-BE49-F238E27FC236}">
                <a16:creationId xmlns:a16="http://schemas.microsoft.com/office/drawing/2014/main" id="{1F515E43-E3F3-4FC9-9B7D-98D7707DA4C4}"/>
              </a:ext>
            </a:extLst>
          </p:cNvPr>
          <p:cNvSpPr txBox="1"/>
          <p:nvPr/>
        </p:nvSpPr>
        <p:spPr>
          <a:xfrm>
            <a:off x="738253" y="1041512"/>
            <a:ext cx="190341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Semangat</a:t>
            </a:r>
            <a:r>
              <a:rPr lang="en-US" sz="1600" b="1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1600" b="1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belajar</a:t>
            </a:r>
            <a:endParaRPr sz="1600" b="1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2" name="Google Shape;112;p1">
            <a:extLst>
              <a:ext uri="{FF2B5EF4-FFF2-40B4-BE49-F238E27FC236}">
                <a16:creationId xmlns:a16="http://schemas.microsoft.com/office/drawing/2014/main" id="{673D7516-D858-42B1-AE3A-2A059BDCF59B}"/>
              </a:ext>
            </a:extLst>
          </p:cNvPr>
          <p:cNvSpPr txBox="1"/>
          <p:nvPr/>
        </p:nvSpPr>
        <p:spPr>
          <a:xfrm>
            <a:off x="5166942" y="459294"/>
            <a:ext cx="186697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Disiplin</a:t>
            </a:r>
            <a:r>
              <a:rPr lang="en-US" sz="1600" b="1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1600" b="1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waktu</a:t>
            </a:r>
            <a:r>
              <a:rPr lang="en-US" sz="1600" b="1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sz="1600" b="1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5" name="Google Shape;116;p1">
            <a:extLst>
              <a:ext uri="{FF2B5EF4-FFF2-40B4-BE49-F238E27FC236}">
                <a16:creationId xmlns:a16="http://schemas.microsoft.com/office/drawing/2014/main" id="{35F4AE2E-2E2A-4ED4-B146-CEAE53510C15}"/>
              </a:ext>
            </a:extLst>
          </p:cNvPr>
          <p:cNvSpPr txBox="1"/>
          <p:nvPr/>
        </p:nvSpPr>
        <p:spPr>
          <a:xfrm>
            <a:off x="119919" y="2750026"/>
            <a:ext cx="2854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Bertanggung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jawab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dengan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tugas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116;p1">
            <a:extLst>
              <a:ext uri="{FF2B5EF4-FFF2-40B4-BE49-F238E27FC236}">
                <a16:creationId xmlns:a16="http://schemas.microsoft.com/office/drawing/2014/main" id="{981FCBB6-4001-48B7-9944-9AAC91671173}"/>
              </a:ext>
            </a:extLst>
          </p:cNvPr>
          <p:cNvSpPr txBox="1"/>
          <p:nvPr/>
        </p:nvSpPr>
        <p:spPr>
          <a:xfrm>
            <a:off x="6347966" y="2998054"/>
            <a:ext cx="2854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Bersyukur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kepada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Tuhan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116;p1">
            <a:extLst>
              <a:ext uri="{FF2B5EF4-FFF2-40B4-BE49-F238E27FC236}">
                <a16:creationId xmlns:a16="http://schemas.microsoft.com/office/drawing/2014/main" id="{40DA5C72-43BD-4B9F-9AA0-5BAE4CCD3E9B}"/>
              </a:ext>
            </a:extLst>
          </p:cNvPr>
          <p:cNvSpPr txBox="1"/>
          <p:nvPr/>
        </p:nvSpPr>
        <p:spPr>
          <a:xfrm>
            <a:off x="5027166" y="3965974"/>
            <a:ext cx="2854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Jujur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dalam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perbuatan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dan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perkataan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116;p1">
            <a:extLst>
              <a:ext uri="{FF2B5EF4-FFF2-40B4-BE49-F238E27FC236}">
                <a16:creationId xmlns:a16="http://schemas.microsoft.com/office/drawing/2014/main" id="{73E16428-BEC9-43C3-8CC8-D279F2DA1794}"/>
              </a:ext>
            </a:extLst>
          </p:cNvPr>
          <p:cNvSpPr txBox="1"/>
          <p:nvPr/>
        </p:nvSpPr>
        <p:spPr>
          <a:xfrm>
            <a:off x="716230" y="4291679"/>
            <a:ext cx="28548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Rapi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dan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tertib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dalam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berpakaian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On-screen Show (16:9)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Rosewood Std Regular</vt:lpstr>
      <vt:lpstr>Open Sans Light</vt:lpstr>
      <vt:lpstr>Calibri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Katarina Anggi</cp:lastModifiedBy>
  <cp:revision>1</cp:revision>
  <dcterms:created xsi:type="dcterms:W3CDTF">2020-11-09T13:20:36Z</dcterms:created>
  <dcterms:modified xsi:type="dcterms:W3CDTF">2022-01-24T13:06:21Z</dcterms:modified>
</cp:coreProperties>
</file>